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6858000" cy="9144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eko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hUhVtymyACv2E/lj3/rwzmLYQQ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avishkaar\Pic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158750"/>
            <a:ext cx="6888163" cy="946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40668" y="1781909"/>
            <a:ext cx="6192688" cy="279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IN" sz="2800" dirty="0">
                <a:latin typeface="Calibri"/>
                <a:ea typeface="Calibri"/>
                <a:cs typeface="Calibri"/>
                <a:sym typeface="Calibri"/>
              </a:rPr>
              <a:t>Aavishkaar, Maharashtra’s biggest medical cultural fest, organised by Seth G.S. Medical College and K.E.M. Hospital presents, </a:t>
            </a:r>
            <a:r>
              <a:rPr lang="en-I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“Short Shots”</a:t>
            </a:r>
            <a:r>
              <a:rPr lang="en-IN" sz="2800" dirty="0">
                <a:latin typeface="Calibri"/>
                <a:ea typeface="Calibri"/>
                <a:cs typeface="Calibri"/>
                <a:sym typeface="Calibri"/>
              </a:rPr>
              <a:t>, a short film competition. We kick off our first edition with </a:t>
            </a:r>
            <a:r>
              <a:rPr lang="en-I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“Organ </a:t>
            </a:r>
            <a:r>
              <a:rPr lang="en-I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Tissue Donation</a:t>
            </a:r>
            <a:r>
              <a:rPr lang="en-I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IN" sz="2800" dirty="0">
                <a:latin typeface="Calibri"/>
                <a:ea typeface="Calibri"/>
                <a:cs typeface="Calibri"/>
                <a:sym typeface="Calibri"/>
              </a:rPr>
              <a:t> being the principle focus.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332656" y="479738"/>
            <a:ext cx="6192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i="0" u="sng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About Short Shots</a:t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r="68960"/>
          <a:stretch/>
        </p:blipFill>
        <p:spPr>
          <a:xfrm>
            <a:off x="1746298" y="4890669"/>
            <a:ext cx="3126649" cy="2146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363416" y="874942"/>
            <a:ext cx="6131168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goes without saying that organ transplantation is a major area of focus in recent times. We aim to shed light on </a:t>
            </a:r>
            <a:r>
              <a:rPr lang="en-I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cadaveric</a:t>
            </a:r>
            <a:r>
              <a:rPr lang="en-I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 </a:t>
            </a:r>
            <a:r>
              <a:rPr lang="en-I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tissue donation –its facts and myths </a:t>
            </a:r>
            <a:r>
              <a:rPr lang="en-IN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wgich</a:t>
            </a:r>
            <a:r>
              <a:rPr lang="en-I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ignored and people are reluctant to donate. Thus, </a:t>
            </a:r>
            <a:r>
              <a:rPr lang="en-IN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Aavishkaar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N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Narmada Kidney Foundation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collaborated to convey the message, stating the importance of organ donation. We attempt to create awareness about organ donation through the </a:t>
            </a:r>
            <a:r>
              <a:rPr lang="en-IN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short film competition.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480" y="5104124"/>
            <a:ext cx="4147039" cy="2956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609600" y="900303"/>
            <a:ext cx="5814646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Narmada Kidney Foundation has been committed to spreading awareness and promote </a:t>
            </a:r>
            <a:r>
              <a:rPr lang="en-IN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cadaveric </a:t>
            </a:r>
            <a:r>
              <a:rPr lang="en-IN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 and tissue transplantation</a:t>
            </a:r>
            <a:r>
              <a:rPr lang="en-IN" sz="2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make differences in many lives</a:t>
            </a:r>
            <a:r>
              <a:rPr lang="en-I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grateful to have Narmada Kidney Foundation on board to further our cause.</a:t>
            </a:r>
            <a:b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 this joint effort, we aspire to inspire the youth to </a:t>
            </a:r>
            <a:r>
              <a:rPr lang="en-IN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N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present their </a:t>
            </a:r>
            <a:r>
              <a:rPr lang="en-IN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ideas</a:t>
            </a: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323" y="5407285"/>
            <a:ext cx="4267200" cy="196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351692" y="430802"/>
            <a:ext cx="6154615" cy="71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u="sng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Rules and instructions for the participants</a:t>
            </a:r>
            <a:endParaRPr sz="28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competition is open to all.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mention the full name, mobile number and email id of the team head for registering in the following link: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film should be based on the theme of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 Donation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Short Film Specifications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Limit:  Maximum 7 min.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	           Minimum of 3 min.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 should be in English, Hindi or Marathi. English SUBTITLES are PREFERRED.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Entries of all types of films will be accepted( Story based, Animated, Documentary, Song based etc.).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 may be shot in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MPEG4 or AVI format</a:t>
            </a: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IN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Recommended ratios= 16:9/ 16:9 Full height anamorphic in DV/HDV.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film can either be sent via We Transfer or uploaded to a Google drive, the link of which should be sent on the given e-mail i.e., 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aavishkaarshortshots@gmail.com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 must not contain any copyrighted work belonging to third party unless the participants have license.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en-I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666" y="578735"/>
            <a:ext cx="5665084" cy="6473418"/>
          </a:xfrm>
        </p:spPr>
        <p:txBody>
          <a:bodyPr/>
          <a:lstStyle/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N" dirty="0"/>
              <a:t>The AAVISHKAAR CORE will have the exclusive rights to screen the film on the 27th February , the fourth day of </a:t>
            </a:r>
            <a:r>
              <a:rPr lang="en-IN" dirty="0" err="1"/>
              <a:t>Aavishkaar</a:t>
            </a:r>
            <a:r>
              <a:rPr lang="en-IN" dirty="0"/>
              <a:t> ,in the main stage arena. (It will not be released on any website or social media). </a:t>
            </a:r>
          </a:p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N" dirty="0"/>
              <a:t>Last day to submit the short film is 08/02/2020 by 11:59pm.</a:t>
            </a:r>
          </a:p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N" dirty="0"/>
              <a:t>Results of the first round will be announced after 8</a:t>
            </a:r>
            <a:r>
              <a:rPr lang="en-IN" baseline="30000" dirty="0"/>
              <a:t>th</a:t>
            </a:r>
            <a:r>
              <a:rPr lang="en-IN" dirty="0"/>
              <a:t> of February in a week and the </a:t>
            </a:r>
            <a:r>
              <a:rPr lang="en-IN" b="1" dirty="0"/>
              <a:t>8 finalists </a:t>
            </a:r>
            <a:r>
              <a:rPr lang="en-IN" dirty="0"/>
              <a:t>will be informed about the 2</a:t>
            </a:r>
            <a:r>
              <a:rPr lang="en-IN" baseline="30000" dirty="0"/>
              <a:t>nd</a:t>
            </a:r>
            <a:r>
              <a:rPr lang="en-IN" dirty="0"/>
              <a:t> round of the competition.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679938" y="525893"/>
            <a:ext cx="5498124" cy="569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u="sng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Judging Criteria includes</a:t>
            </a:r>
            <a:endParaRPr/>
          </a:p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Creativity and originality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 (Technical excellence and quality)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Artistic merit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lang="en-IN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endParaRPr lang="en-IN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IN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IN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competition will be judged by the esteemed judges of the short film competition ‘Kidney Chronicles’.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of judges will be final and binding on all the participants.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participants will be awarded with certificate.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PRIZES: Winner :-Prizes worth  ₹30,000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First Runner up:-Prizes worth ₹20,000</a:t>
            </a:r>
          </a:p>
        </p:txBody>
      </p:sp>
      <p:sp>
        <p:nvSpPr>
          <p:cNvPr id="115" name="Google Shape;115;p6"/>
          <p:cNvSpPr/>
          <p:nvPr/>
        </p:nvSpPr>
        <p:spPr>
          <a:xfrm>
            <a:off x="679938" y="6380541"/>
            <a:ext cx="5873400" cy="1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∙"/>
            </a:pPr>
            <a:r>
              <a:rPr lang="en-I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Top 8 short films will be selected for the finals on 26/02/2020 in the MLT during AAVISHKAAR.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∙"/>
            </a:pPr>
            <a:r>
              <a:rPr lang="en-I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Offensive Language/ words/ pictures against any person, Indian Constitution, religion or caste are strictly NOT allowed.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574286" y="6368703"/>
            <a:ext cx="6013800" cy="1746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ctrTitle"/>
          </p:nvPr>
        </p:nvSpPr>
        <p:spPr>
          <a:xfrm>
            <a:off x="260648" y="1462768"/>
            <a:ext cx="6408712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IN" sz="2400" dirty="0" err="1">
                <a:latin typeface="+mj-lt"/>
                <a:ea typeface="Calibri"/>
                <a:cs typeface="Calibri"/>
                <a:sym typeface="Calibri"/>
              </a:rPr>
              <a:t>Vanshika</a:t>
            </a:r>
            <a:r>
              <a:rPr lang="en-IN" sz="24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IN" sz="2400" dirty="0" err="1">
                <a:latin typeface="+mj-lt"/>
                <a:ea typeface="Calibri"/>
                <a:cs typeface="Calibri"/>
                <a:sym typeface="Calibri"/>
              </a:rPr>
              <a:t>Cheedella</a:t>
            </a:r>
            <a:r>
              <a:rPr lang="en-IN" sz="2400" dirty="0"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en-IN" sz="2400" dirty="0">
                <a:latin typeface="+mj-lt"/>
                <a:ea typeface="Calibri"/>
                <a:cs typeface="Calibri"/>
                <a:sym typeface="Calibri"/>
              </a:rPr>
            </a:br>
            <a:r>
              <a:rPr lang="en-IN" sz="2400" dirty="0">
                <a:latin typeface="+mj-lt"/>
                <a:ea typeface="Calibri"/>
                <a:cs typeface="Calibri"/>
                <a:sym typeface="Calibri"/>
              </a:rPr>
              <a:t>Aavishkaar Coordinator</a:t>
            </a:r>
            <a:br>
              <a:rPr lang="en-IN" sz="2400" dirty="0">
                <a:latin typeface="+mj-lt"/>
                <a:ea typeface="Calibri"/>
                <a:cs typeface="Calibri"/>
                <a:sym typeface="Calibri"/>
              </a:rPr>
            </a:br>
            <a:r>
              <a:rPr lang="en-IN" sz="2400" dirty="0">
                <a:latin typeface="+mj-lt"/>
                <a:ea typeface="Calibri"/>
                <a:cs typeface="Calibri"/>
                <a:sym typeface="Calibri"/>
              </a:rPr>
              <a:t>6290799433</a:t>
            </a:r>
            <a:br>
              <a:rPr lang="en-IN" sz="2400" dirty="0">
                <a:latin typeface="+mj-lt"/>
                <a:ea typeface="Calibri"/>
                <a:cs typeface="Calibri"/>
                <a:sym typeface="Calibri"/>
              </a:rPr>
            </a:br>
            <a:r>
              <a:rPr lang="en-IN" sz="2400" dirty="0">
                <a:latin typeface="+mj-lt"/>
              </a:rPr>
              <a:t/>
            </a:r>
            <a:br>
              <a:rPr lang="en-IN" sz="2400" dirty="0">
                <a:latin typeface="+mj-lt"/>
              </a:rPr>
            </a:br>
            <a:r>
              <a:rPr lang="en-IN" sz="2400" dirty="0">
                <a:latin typeface="+mj-lt"/>
                <a:ea typeface="Calibri"/>
                <a:cs typeface="Calibri"/>
                <a:sym typeface="Calibri"/>
              </a:rPr>
              <a:t>Email: </a:t>
            </a:r>
            <a:br>
              <a:rPr lang="en-IN" sz="2400" dirty="0">
                <a:latin typeface="+mj-lt"/>
                <a:ea typeface="Calibri"/>
                <a:cs typeface="Calibri"/>
                <a:sym typeface="Calibri"/>
              </a:rPr>
            </a:br>
            <a:r>
              <a:rPr lang="en-IN" sz="2400" dirty="0">
                <a:latin typeface="+mj-lt"/>
                <a:ea typeface="Calibri"/>
                <a:cs typeface="Calibri"/>
                <a:sym typeface="Calibri"/>
              </a:rPr>
              <a:t>aavishkaarshortshots@gmail.com</a:t>
            </a:r>
            <a:endParaRPr sz="2400">
              <a:latin typeface="+mj-lt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332656" y="479738"/>
            <a:ext cx="6192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u="sng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Contact Us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9E3570-AEFD-2B43-9D50-4C1FD5002593}"/>
              </a:ext>
            </a:extLst>
          </p:cNvPr>
          <p:cNvSpPr txBox="1"/>
          <p:nvPr/>
        </p:nvSpPr>
        <p:spPr>
          <a:xfrm>
            <a:off x="332656" y="1687286"/>
            <a:ext cx="36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/>
              <a:t>Tejal Kendre </a:t>
            </a:r>
          </a:p>
          <a:p>
            <a:pPr algn="l"/>
            <a:r>
              <a:rPr lang="en-IN" sz="2400"/>
              <a:t>Aavishkaar Coordinator</a:t>
            </a:r>
          </a:p>
          <a:p>
            <a:pPr algn="l"/>
            <a:r>
              <a:rPr lang="en-IN" sz="2400"/>
              <a:t>8657239238</a:t>
            </a: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243</Words>
  <Application>Microsoft Office PowerPoint</Application>
  <PresentationFormat>On-screen Show (4:3)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Teko</vt:lpstr>
      <vt:lpstr>Noto Sans Symbols</vt:lpstr>
      <vt:lpstr>Office Theme</vt:lpstr>
      <vt:lpstr>Slide 1</vt:lpstr>
      <vt:lpstr> Aavishkaar, Maharashtra’s biggest medical cultural fest, organised by Seth G.S. Medical College and K.E.M. Hospital presents, “Short Shots”, a short film competition. We kick off our first edition with “Organ and Tissue Donation” being the principle focus.</vt:lpstr>
      <vt:lpstr>Slide 3</vt:lpstr>
      <vt:lpstr>Slide 4</vt:lpstr>
      <vt:lpstr>Slide 5</vt:lpstr>
      <vt:lpstr>Slide 6</vt:lpstr>
      <vt:lpstr>Slide 7</vt:lpstr>
      <vt:lpstr>Vanshika Cheedella Aavishkaar Coordinator 6290799433  Email:  aavishkaarshortshots@gmail.com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nihal</dc:creator>
  <cp:lastModifiedBy>GYMKHANA</cp:lastModifiedBy>
  <cp:revision>17</cp:revision>
  <dcterms:created xsi:type="dcterms:W3CDTF">2019-11-13T15:20:23Z</dcterms:created>
  <dcterms:modified xsi:type="dcterms:W3CDTF">2019-12-17T12:06:30Z</dcterms:modified>
</cp:coreProperties>
</file>